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Extrabold" panose="020B0906030804020204" pitchFamily="34" charset="0"/>
      <p:bold r:id="rId17"/>
      <p:boldItalic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Open Sans Semibold" panose="020B0706030804020204" pitchFamily="34" charset="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38A"/>
    <a:srgbClr val="DAE0CF"/>
    <a:srgbClr val="81A6A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54-42B7-9EE3-723C7E78ECF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54-42B7-9EE3-723C7E78ECF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54-42B7-9EE3-723C7E78ECF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54-42B7-9EE3-723C7E78ECF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8-4BF9-83A3-DD30813A6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B-48D2-AB8C-E3DBEF4B96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B-48D2-AB8C-E3DBEF4B96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5B-48D2-AB8C-E3DBEF4B9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543440"/>
        <c:axId val="547026464"/>
      </c:barChart>
      <c:catAx>
        <c:axId val="6275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26464"/>
        <c:crosses val="autoZero"/>
        <c:auto val="1"/>
        <c:lblAlgn val="ctr"/>
        <c:lblOffset val="100"/>
        <c:noMultiLvlLbl val="0"/>
      </c:catAx>
      <c:valAx>
        <c:axId val="5470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E6E9-C07F-42B5-953A-0D4329A04629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D158F-7B0F-42AE-925A-2C93D72C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B691C9-604F-48B6-88E7-F17CF2124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76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A86D1-78FF-42E8-BB2B-CEAFB697F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328" y="390617"/>
            <a:ext cx="8309498" cy="3119346"/>
          </a:xfrm>
        </p:spPr>
        <p:txBody>
          <a:bodyPr anchor="ctr" anchorCtr="0">
            <a:normAutofit/>
          </a:bodyPr>
          <a:lstStyle>
            <a:lvl1pPr algn="ctr">
              <a:lnSpc>
                <a:spcPct val="70000"/>
              </a:lnSpc>
              <a:defRPr sz="48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A5FD0-EDE7-4192-AEB1-661D14682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9328" y="3602038"/>
            <a:ext cx="8309498" cy="712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30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A34B-D126-48A0-8134-E5623632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EAE1-60A6-41C5-905F-C7A3647B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2E656-E798-4B83-B29E-C880EB13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5647" y="6356350"/>
            <a:ext cx="1168151" cy="365125"/>
          </a:xfrm>
        </p:spPr>
        <p:txBody>
          <a:bodyPr/>
          <a:lstStyle>
            <a:lvl1pPr algn="r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08A1978-6D8A-4039-AD28-5A3A2533513C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FD6D7-86BD-48C6-8F98-2300E7FA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352" y="6356350"/>
            <a:ext cx="4114800" cy="365125"/>
          </a:xfrm>
        </p:spPr>
        <p:txBody>
          <a:bodyPr/>
          <a:lstStyle>
            <a:lvl1pPr algn="l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84E00-4AA5-4D64-8939-EB1B31CB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1209-1611-4E10-88AE-9635A11F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4" y="768350"/>
            <a:ext cx="9051925" cy="2852737"/>
          </a:xfrm>
        </p:spPr>
        <p:txBody>
          <a:bodyPr anchor="b">
            <a:normAutofit/>
          </a:bodyPr>
          <a:lstStyle>
            <a:lvl1pPr>
              <a:lnSpc>
                <a:spcPct val="75000"/>
              </a:lnSpc>
              <a:defRPr sz="4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C33B-19BB-41E3-ACD5-65A498F4E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523" y="3789363"/>
            <a:ext cx="9051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77C5D-92D7-4839-990B-E92F753D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0275" y="6356350"/>
            <a:ext cx="1527174" cy="365125"/>
          </a:xfrm>
        </p:spPr>
        <p:txBody>
          <a:bodyPr/>
          <a:lstStyle>
            <a:lvl1pPr algn="r">
              <a:defRPr sz="900"/>
            </a:lvl1pPr>
          </a:lstStyle>
          <a:p>
            <a:fld id="{AFEE2371-0C72-4693-88FA-212FD47B98AD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861C-7012-4C9E-BE63-727548ED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5524" y="6356350"/>
            <a:ext cx="4114800" cy="365125"/>
          </a:xfrm>
        </p:spPr>
        <p:txBody>
          <a:bodyPr/>
          <a:lstStyle>
            <a:lvl1pPr algn="l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EF00F-F3B8-4E96-9A19-C474CA39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A674-7AC7-4A86-9E45-67FC63DE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BE103-13F0-4368-88F2-22DBEE3E4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6352" y="1825625"/>
            <a:ext cx="437197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5DE3B-98F8-42C2-B215-14DF71E6E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1824" y="1825625"/>
            <a:ext cx="437197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D58D8-E49D-4C18-A8D7-A145A6B3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5647" y="6356350"/>
            <a:ext cx="1168151" cy="365125"/>
          </a:xfrm>
        </p:spPr>
        <p:txBody>
          <a:bodyPr/>
          <a:lstStyle>
            <a:lvl1pPr algn="r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F7A2747-01CB-43CD-82E7-D73FBAF88E2F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1A3B-86F4-4300-AD61-8D11C8C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352" y="6356350"/>
            <a:ext cx="4114800" cy="365125"/>
          </a:xfrm>
        </p:spPr>
        <p:txBody>
          <a:bodyPr/>
          <a:lstStyle>
            <a:lvl1pPr algn="l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14970-963C-4386-A072-B10E596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9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2300-C2F4-48F1-A206-38042F1B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5125"/>
            <a:ext cx="929798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8E832-E1CF-484C-9B1A-1A0905453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1681163"/>
            <a:ext cx="4038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67D0C-AFFD-4246-86A3-F90C630B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7400" y="2505075"/>
            <a:ext cx="40386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19EF3-8D96-4039-9F91-EFB396048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9874" y="1681163"/>
            <a:ext cx="47355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AC497-2DA4-4DEA-9FA3-6113B01D2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9874" y="2505075"/>
            <a:ext cx="4735513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CED13-8405-4F24-86D2-5B6DEF8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8849" y="6356350"/>
            <a:ext cx="1506537" cy="365125"/>
          </a:xfrm>
        </p:spPr>
        <p:txBody>
          <a:bodyPr/>
          <a:lstStyle>
            <a:lvl1pPr algn="r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4981E6E-6E2E-40E9-A200-18E9987EE0C4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0DA5D-F662-4F38-B9D1-A82F034C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543550" cy="365125"/>
          </a:xfrm>
        </p:spPr>
        <p:txBody>
          <a:bodyPr/>
          <a:lstStyle>
            <a:lvl1pPr algn="l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C6FDF-E218-471F-B75D-E1590FA1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8255-428B-4150-AC8C-795996E9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D454E-96AA-4CCE-B215-57BA6ADF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5025" y="6356350"/>
            <a:ext cx="1628774" cy="365125"/>
          </a:xfrm>
        </p:spPr>
        <p:txBody>
          <a:bodyPr/>
          <a:lstStyle>
            <a:lvl1pPr algn="r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5037C41-0094-41FE-BFF2-C4DEBE3DAA80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A215C-8F62-4660-8A47-3C32B83C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352" y="6356350"/>
            <a:ext cx="6147048" cy="365125"/>
          </a:xfrm>
        </p:spPr>
        <p:txBody>
          <a:bodyPr/>
          <a:lstStyle>
            <a:lvl1pPr algn="l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61210-8A25-4980-BE11-8F738D7E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8F5FB-B609-4848-BEB7-2A53516D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6899" y="6356350"/>
            <a:ext cx="2047875" cy="365125"/>
          </a:xfrm>
        </p:spPr>
        <p:txBody>
          <a:bodyPr/>
          <a:lstStyle>
            <a:lvl1pPr algn="r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3D4BFC71-6BDC-4C87-8882-32595BA94489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97B33-45AA-4A42-BC15-49507F95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172200" cy="365125"/>
          </a:xfrm>
        </p:spPr>
        <p:txBody>
          <a:bodyPr/>
          <a:lstStyle>
            <a:lvl1pPr algn="l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0F452-7F18-4A80-83E0-F6BCB546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3EB0-DEE7-4EDE-8CAC-52D1F851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457200"/>
            <a:ext cx="3932237" cy="1600200"/>
          </a:xfrm>
        </p:spPr>
        <p:txBody>
          <a:bodyPr anchor="b"/>
          <a:lstStyle>
            <a:lvl1pPr>
              <a:defRPr sz="3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8632-75BB-460A-9D8D-7BB6C1A2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074" y="457201"/>
            <a:ext cx="504031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18BB7-1E7E-4737-873D-754B07F7D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405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F12B8-3E7D-462E-B4D3-F476E4F2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0199" y="6356350"/>
            <a:ext cx="2135187" cy="365125"/>
          </a:xfrm>
        </p:spPr>
        <p:txBody>
          <a:bodyPr/>
          <a:lstStyle>
            <a:lvl1pPr algn="r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754FE91-794C-41AE-AD6F-341A7BFA1DB6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210A8-549F-43A2-A4A3-489E61D8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4050" y="6356350"/>
            <a:ext cx="6229350" cy="365125"/>
          </a:xfrm>
        </p:spPr>
        <p:txBody>
          <a:bodyPr/>
          <a:lstStyle>
            <a:lvl1pPr algn="l">
              <a:defRPr sz="9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18848-3F9A-4CE1-82FD-CD03C544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A068C27-C8EE-457D-91C8-F459EDAD3E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51"/>
            <a:ext cx="12192000" cy="685985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CBB89-EDAC-4CC4-8295-E7597628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EA77-3AA2-479D-BCFC-4E916EE1C384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48BFF-D320-46C8-B54C-D742471C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B6AE2-2F6D-4A26-8032-758544AB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A93332-EEDB-4DB0-B4C6-B8A3E4BD8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222" y="613037"/>
            <a:ext cx="7883369" cy="134227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all" baseline="0" dirty="0" smtClean="0">
                <a:solidFill>
                  <a:srgbClr val="DAE0C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0DA737-FC5C-45A1-99FB-F463981BE1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239" y="2286192"/>
            <a:ext cx="2085974" cy="11108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5537BB-5C1B-48C7-AF73-E88476A10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238" y="4230806"/>
            <a:ext cx="2085975" cy="1613901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929CFED-6AA2-4FD2-A2C9-422DCA4A76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2238" y="3575739"/>
            <a:ext cx="2085975" cy="331814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F7681F76-5B24-4309-9D48-1586FF3CF4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238" y="3907553"/>
            <a:ext cx="2085975" cy="32435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532AC3CD-99B6-48B7-B587-2E3D27DD3D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50689" y="2286192"/>
            <a:ext cx="2085974" cy="11108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00928AE-B590-4833-8417-C5F3C60C5C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50688" y="4230806"/>
            <a:ext cx="2085975" cy="1613901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268E42AC-B3AE-4D25-9BEA-836EBBD565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0688" y="3575739"/>
            <a:ext cx="2085975" cy="331814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B4B5E2D4-3D53-4C02-B139-523452923E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50688" y="3907553"/>
            <a:ext cx="2085975" cy="32435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36D02232-43F6-4B51-BB22-11E23C127C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49139" y="2286192"/>
            <a:ext cx="2085974" cy="11108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7A52607-2FAC-447E-971F-FF24C48DE1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9138" y="4230806"/>
            <a:ext cx="2085975" cy="1613901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06C1A081-AC71-4EE5-A1CF-E0C2933244C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49138" y="3575739"/>
            <a:ext cx="2085975" cy="331814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7C3F8DDA-E0E2-4678-A84E-A3C711957C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49138" y="3907553"/>
            <a:ext cx="2085975" cy="32435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8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9115FE-759F-4FD7-AD95-1FC981429D1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48444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6061C-A74F-4CDD-960A-4BBA2594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52" y="365125"/>
            <a:ext cx="93474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F82BC-8746-4DAE-9105-2023D75C8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6352" y="1825625"/>
            <a:ext cx="93474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E3587-D47D-4C1D-957D-E7A8E94AB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5941" y="6356350"/>
            <a:ext cx="1987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EA77-3AA2-479D-BCFC-4E916EE1C384}" type="datetime1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AD26-48C1-4076-A0A2-7AA512C66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352" y="6356350"/>
            <a:ext cx="6147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7CD61-84A4-443B-A6E2-4FE0EC12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429" y="6356350"/>
            <a:ext cx="737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43AA775A-A2C8-4DE8-8DBD-ECFF990D7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0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1A6AC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45B-FE09-4BE0-9EDE-EE0E35C6B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Put Your Manuscript tittle here, use this style and fonts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35D3D-1044-4293-B610-610B13FDC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9328" y="4578582"/>
            <a:ext cx="8309498" cy="40179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Author1 Name, Author2 Name, Author3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FE257B-4DB2-49C8-99DA-79B7F2D15960}"/>
              </a:ext>
            </a:extLst>
          </p:cNvPr>
          <p:cNvSpPr txBox="1">
            <a:spLocks/>
          </p:cNvSpPr>
          <p:nvPr/>
        </p:nvSpPr>
        <p:spPr>
          <a:xfrm>
            <a:off x="3169328" y="4882717"/>
            <a:ext cx="8309498" cy="40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/>
              <a:t>Your Institution Goes here, with your city, and country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992A661-0AEE-4CF4-93D4-FDA60AF5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4" y="4365052"/>
            <a:ext cx="1030902" cy="12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4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3DC7D7-BF28-4C8F-8616-91B4111E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0C1C8E-BBEB-472C-93FB-1358EDD05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this template for 10 minutes presentation.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eight slide layouts to fit your need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Edit this template as you want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Change the institution logo on 1</a:t>
            </a:r>
            <a:r>
              <a:rPr lang="en-US" baseline="30000" dirty="0"/>
              <a:t>st</a:t>
            </a:r>
            <a:r>
              <a:rPr lang="en-US" dirty="0"/>
              <a:t> slide with yours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E02C2-3008-4640-BE02-4246A747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0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F50D25-F1C1-4418-89A9-8FEA39FD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2196C-1681-4B24-85B3-1FED13DF5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5C0A39-8270-4B80-94AE-2A5796632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CDEC-5BEE-4DAC-B435-1AA17076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A2C73C-D7F7-4BEC-8608-4F060EA9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4CB77-DC7D-4BA2-B479-6B04F770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7B0980-89CC-402F-A800-D30335773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127472"/>
              </p:ext>
            </p:extLst>
          </p:nvPr>
        </p:nvGraphicFramePr>
        <p:xfrm>
          <a:off x="1722266" y="2166151"/>
          <a:ext cx="5132280" cy="321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A4A9AFF-E5C1-469D-B033-52107EE90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95049"/>
              </p:ext>
            </p:extLst>
          </p:nvPr>
        </p:nvGraphicFramePr>
        <p:xfrm>
          <a:off x="6559611" y="2343705"/>
          <a:ext cx="5283200" cy="286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482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1C2CE-F08D-468D-8457-723BB84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775A-A2C8-4DE8-8DBD-ECFF990D7B1B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19C73-C15D-490C-BB21-B229EEB1E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7C355E-0852-4856-A615-EEF5CA8C8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4CBA0E-D497-46B5-95B9-376C21C35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Short biography.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C319A3-0909-4588-ABB1-D878D38309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Auhor1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A53D47-E7CC-4456-ACC0-C5A922F70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author1@email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DD7615-4EE3-4BAC-A9DE-968AC1462C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BF4BF8-74B6-4531-88A0-258C61C452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Short biography.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DC761-48E9-4278-ADF7-6397139DC8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Author3 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40CACB-D4DA-49AB-BC20-479346EAEA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author2@email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5F883-F5CE-4716-BDB6-F1EDC0DAD6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F5DE1C8-FA6A-4B4F-AC30-ACDF258538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Short biography.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6D64BD-8AC2-4A60-BF5A-9A6056F312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Author3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4984E8D-E41E-450D-B370-D722BDC560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author3@email</a:t>
            </a:r>
          </a:p>
        </p:txBody>
      </p:sp>
    </p:spTree>
    <p:extLst>
      <p:ext uri="{BB962C8B-B14F-4D97-AF65-F5344CB8AC3E}">
        <p14:creationId xmlns:p14="http://schemas.microsoft.com/office/powerpoint/2010/main" val="162293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F5496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Open Sans Semibold</vt:lpstr>
      <vt:lpstr>Open Sans Light</vt:lpstr>
      <vt:lpstr>Arial Black</vt:lpstr>
      <vt:lpstr>Arial</vt:lpstr>
      <vt:lpstr>Open Sans</vt:lpstr>
      <vt:lpstr>Wingdings</vt:lpstr>
      <vt:lpstr>Open Sans Extrabold</vt:lpstr>
      <vt:lpstr>Office Theme</vt:lpstr>
      <vt:lpstr>Put Your Manuscript tittle here, use this style and fonts</vt:lpstr>
      <vt:lpstr>Introduction</vt:lpstr>
      <vt:lpstr>Results</vt:lpstr>
      <vt:lpstr>Diagrams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2020-09-24T00:55:16Z</dcterms:created>
  <dcterms:modified xsi:type="dcterms:W3CDTF">2020-09-29T08:56:18Z</dcterms:modified>
</cp:coreProperties>
</file>